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744" r:id="rId1"/>
  </p:sldMasterIdLst>
  <p:notesMasterIdLst>
    <p:notesMasterId r:id="rId2"/>
  </p:notesMasterIdLst>
  <p:sldIdLst>
    <p:sldId id="287" r:id="rId3"/>
    <p:sldId id="288" r:id="rId4"/>
    <p:sldId id="289" r:id="rId5"/>
    <p:sldId id="292" r:id="rId6"/>
    <p:sldId id="293" r:id="rId7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tableStyles" Target="tableStyles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8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smtClean="0"/>
              <a:t>单击此处编辑母版副标题样式</a:t>
            </a:r>
            <a:endParaRPr dirty="0" lang="en-US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1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9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15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2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627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2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62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9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3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6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0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en-US" lang="zh-CN" smtClean="0"/>
              <a:t>单击图标添加图片</a:t>
            </a:r>
            <a:endParaRPr dirty="0" lang="en-US"/>
          </a:p>
        </p:txBody>
      </p:sp>
      <p:sp>
        <p:nvSpPr>
          <p:cNvPr id="104860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6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9228" r="18712" b="47780"/>
          <a:stretch>
            <a:fillRect/>
          </a:stretch>
        </p:blipFill>
        <p:spPr>
          <a:xfrm rot="0">
            <a:off x="-174724" y="-269250"/>
            <a:ext cx="12480487" cy="7099132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8088" t="15569" r="15418" b="38988"/>
          <a:stretch>
            <a:fillRect/>
          </a:stretch>
        </p:blipFill>
        <p:spPr>
          <a:xfrm rot="0">
            <a:off x="0" y="-1113595"/>
            <a:ext cx="12323794" cy="9771541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-238" r="10793" b="24403"/>
          <a:stretch>
            <a:fillRect/>
          </a:stretch>
        </p:blipFill>
        <p:spPr>
          <a:xfrm rot="0">
            <a:off x="-74462" y="-4829888"/>
            <a:ext cx="13071324" cy="13013481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50585" y="-3208725"/>
            <a:ext cx="12709939" cy="16963688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632835" y="-5379446"/>
            <a:ext cx="13192919" cy="1760831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M2012K11AC</dc:creator>
  <cp:lastModifiedBy>付安邦</cp:lastModifiedBy>
  <dcterms:created xsi:type="dcterms:W3CDTF">2019-06-04T18:45:34Z</dcterms:created>
  <dcterms:modified xsi:type="dcterms:W3CDTF">2021-11-29T11:14:35Z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  <property fmtid="{D5CDD505-2E9C-101B-9397-08002B2CF9AE}" pid="3" name="ICV">
    <vt:lpwstr>183a74c882aa4a57ae813828ddff6fce</vt:lpwstr>
  </property>
</Properties>
</file>